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92020-5BA2-4716-B1AF-EAB0ED40810D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295B8-2D49-4E15-B350-5761BB01B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25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実際に印刷したサンプルを表示。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95B8-2D49-4E15-B350-5761BB01BA1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58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B4F4241-F709-48B6-99D0-16DC259B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cap="none" dirty="0" smtClean="0"/>
              <a:t>Jw_cad</a:t>
            </a:r>
            <a:r>
              <a:rPr kumimoji="1" lang="en-US" altLang="ja-JP" dirty="0" smtClean="0"/>
              <a:t> 3</a:t>
            </a:r>
            <a:r>
              <a:rPr kumimoji="1" lang="ja-JP" altLang="en-US" dirty="0" smtClean="0"/>
              <a:t>つの倍率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図</a:t>
            </a:r>
            <a:r>
              <a:rPr lang="ja-JP" altLang="en-US" dirty="0" smtClean="0"/>
              <a:t>寸、実寸の違い</a:t>
            </a:r>
            <a:endParaRPr lang="en-US" altLang="ja-JP" dirty="0" smtClean="0"/>
          </a:p>
          <a:p>
            <a:r>
              <a:rPr kumimoji="1" lang="ja-JP" altLang="en-US" dirty="0" smtClean="0"/>
              <a:t>製図</a:t>
            </a:r>
            <a:r>
              <a:rPr lang="ja-JP" altLang="en-US" dirty="0" smtClean="0"/>
              <a:t>（図面）</a:t>
            </a:r>
            <a:r>
              <a:rPr kumimoji="1" lang="ja-JP" altLang="en-US" dirty="0" smtClean="0"/>
              <a:t>倍率と画面表示倍率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製図（図面）倍率の不思議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3931920" cy="639762"/>
          </a:xfrm>
        </p:spPr>
        <p:txBody>
          <a:bodyPr/>
          <a:lstStyle/>
          <a:p>
            <a:r>
              <a:rPr kumimoji="1" lang="ja-JP" altLang="en-US" dirty="0" smtClean="0"/>
              <a:t>縮尺：</a:t>
            </a:r>
            <a:r>
              <a:rPr kumimoji="1" lang="en-US" altLang="ja-JP" dirty="0" smtClean="0"/>
              <a:t>S=1/1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4237620" cy="3203310"/>
          </a:xfrm>
        </p:spPr>
      </p:pic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4754880" y="1997150"/>
            <a:ext cx="3931920" cy="639762"/>
          </a:xfrm>
        </p:spPr>
        <p:txBody>
          <a:bodyPr/>
          <a:lstStyle/>
          <a:p>
            <a:r>
              <a:rPr kumimoji="1" lang="ja-JP" altLang="en-US" dirty="0" smtClean="0"/>
              <a:t>縮尺：</a:t>
            </a:r>
            <a:r>
              <a:rPr kumimoji="1" lang="en-US" altLang="ja-JP" dirty="0" smtClean="0"/>
              <a:t>S=1/100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1" y="2708920"/>
            <a:ext cx="4237620" cy="3203310"/>
          </a:xfrm>
        </p:spPr>
      </p:pic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9532" y="1475492"/>
            <a:ext cx="84249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寸法</a:t>
            </a:r>
            <a:r>
              <a:rPr kumimoji="1" lang="en-US" altLang="ja-JP" dirty="0" smtClean="0"/>
              <a:t>100mm</a:t>
            </a:r>
            <a:r>
              <a:rPr kumimoji="1" lang="ja-JP" altLang="en-US" dirty="0" smtClean="0"/>
              <a:t>の矢印付き線を描きました。製図倍率で全く異なる図が描かれます。</a:t>
            </a:r>
            <a:endParaRPr kumimoji="1" lang="en-US" altLang="ja-JP" dirty="0" smtClean="0"/>
          </a:p>
          <a:p>
            <a:r>
              <a:rPr lang="ja-JP" altLang="en-US" dirty="0" smtClean="0"/>
              <a:t>なぜこのようなことが起きるのでしょうか？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84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図寸（ずすん）と実寸（じっすん）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図寸：印刷時の長さ</a:t>
            </a:r>
            <a:endParaRPr kumimoji="1" lang="ja-JP" altLang="en-US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22500"/>
            <a:ext cx="3932238" cy="2974852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ja-JP" altLang="en-US" dirty="0" smtClean="0"/>
              <a:t>実寸：そのもの長さ</a:t>
            </a:r>
            <a:endParaRPr kumimoji="1" lang="ja-JP" altLang="en-US" dirty="0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3622501"/>
            <a:ext cx="3932237" cy="2974851"/>
          </a:xfr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0" y="2276872"/>
            <a:ext cx="3764280" cy="164592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60" y="2269570"/>
            <a:ext cx="3764280" cy="164592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987824" y="3055206"/>
            <a:ext cx="72008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355577" y="3057122"/>
            <a:ext cx="72008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66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実寸で作図した図面を縮小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S=1/1</a:t>
            </a:r>
            <a:r>
              <a:rPr lang="ja-JP" altLang="en-US" dirty="0" smtClean="0"/>
              <a:t>で作成</a:t>
            </a:r>
            <a:endParaRPr kumimoji="1" lang="ja-JP" altLang="en-US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4285793" cy="3243792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S=1/10</a:t>
            </a:r>
            <a:r>
              <a:rPr kumimoji="1" lang="ja-JP" altLang="en-US" dirty="0" smtClean="0"/>
              <a:t>で作成</a:t>
            </a:r>
            <a:endParaRPr kumimoji="1" lang="ja-JP" altLang="en-US" dirty="0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03" y="2708920"/>
            <a:ext cx="4285793" cy="3243792"/>
          </a:xfr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" y="2386562"/>
            <a:ext cx="2823210" cy="123444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78" y="2400300"/>
            <a:ext cx="2823210" cy="1234440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4137312" y="3914394"/>
            <a:ext cx="864096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82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図寸で作図した図面を縮小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S=1/1</a:t>
            </a:r>
            <a:r>
              <a:rPr lang="ja-JP" altLang="en-US" dirty="0" smtClean="0"/>
              <a:t>で作成</a:t>
            </a:r>
            <a:endParaRPr kumimoji="1" lang="ja-JP" altLang="en-US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4285793" cy="3243792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S=1/10</a:t>
            </a:r>
            <a:r>
              <a:rPr kumimoji="1" lang="ja-JP" altLang="en-US" dirty="0" smtClean="0"/>
              <a:t>で作成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2926618"/>
            <a:ext cx="3932237" cy="2974851"/>
          </a:xfr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49" y="2397076"/>
            <a:ext cx="2823210" cy="123444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6282"/>
            <a:ext cx="2823210" cy="1234440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4137312" y="3914394"/>
            <a:ext cx="864096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97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寸法設定は図寸（</a:t>
            </a:r>
            <a:r>
              <a:rPr kumimoji="1" lang="en-US" altLang="ja-JP" dirty="0" smtClean="0"/>
              <a:t>mm</a:t>
            </a:r>
            <a:r>
              <a:rPr kumimoji="1" lang="ja-JP" altLang="en-US" dirty="0" smtClean="0"/>
              <a:t>）である</a:t>
            </a:r>
            <a:endParaRPr kumimoji="1" lang="ja-JP" altLang="en-US" dirty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0200"/>
            <a:ext cx="3027280" cy="4876800"/>
          </a:xfr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08924" y="1863486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線吹き出し 1 (枠付き) 13"/>
          <p:cNvSpPr/>
          <p:nvPr/>
        </p:nvSpPr>
        <p:spPr>
          <a:xfrm>
            <a:off x="4580479" y="2132856"/>
            <a:ext cx="4284000" cy="646331"/>
          </a:xfrm>
          <a:prstGeom prst="borderCallout1">
            <a:avLst>
              <a:gd name="adj1" fmla="val 50646"/>
              <a:gd name="adj2" fmla="val -116"/>
              <a:gd name="adj3" fmla="val 68884"/>
              <a:gd name="adj4" fmla="val -2056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kumimoji="1" lang="ja-JP" altLang="en-US" dirty="0" smtClean="0"/>
              <a:t>矢印の長さは等倍で</a:t>
            </a:r>
            <a:r>
              <a:rPr kumimoji="1" lang="en-US" altLang="ja-JP" dirty="0" smtClean="0"/>
              <a:t>3mm</a:t>
            </a:r>
            <a:r>
              <a:rPr kumimoji="1" lang="ja-JP" altLang="en-US" dirty="0" smtClean="0"/>
              <a:t>で作成されます。</a:t>
            </a:r>
            <a:endParaRPr kumimoji="1" lang="en-US" altLang="ja-JP" dirty="0" smtClean="0"/>
          </a:p>
          <a:p>
            <a:r>
              <a:rPr lang="en-US" altLang="ja-JP" dirty="0" smtClean="0"/>
              <a:t>S=1/100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300mm</a:t>
            </a:r>
            <a:r>
              <a:rPr lang="ja-JP" altLang="en-US" dirty="0" smtClean="0"/>
              <a:t>で寸法表示されます。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0" y="3429000"/>
            <a:ext cx="4320000" cy="646331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文字サイズも図寸（</a:t>
            </a:r>
            <a:r>
              <a:rPr kumimoji="1" lang="en-US" altLang="ja-JP" dirty="0" smtClean="0"/>
              <a:t>mm</a:t>
            </a:r>
            <a:r>
              <a:rPr kumimoji="1" lang="ja-JP" altLang="en-US" dirty="0" smtClean="0"/>
              <a:t>）で入力されます。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製図倍率によっては大きく表示されます。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957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文字サイズと縮小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7812"/>
            <a:ext cx="3932238" cy="2972464"/>
          </a:xfrm>
        </p:spPr>
      </p:pic>
      <p:sp>
        <p:nvSpPr>
          <p:cNvPr id="13" name="テキスト プレースホルダー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2927812"/>
            <a:ext cx="3932237" cy="297246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04965"/>
            <a:ext cx="2823210" cy="123444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04965"/>
            <a:ext cx="2823210" cy="123444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745026" y="2984860"/>
            <a:ext cx="612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58815" y="2984854"/>
            <a:ext cx="612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2000" y="6093296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縮尺・読取 設定で「文字サイズ変更」にチェックを入れると、文字サイズも指定の倍率に縮尺される → 画面上では読めても、印刷時には読みにくい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413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図面の縮尺時には、元図面のコピーを使う</a:t>
            </a:r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Jw_cad</a:t>
            </a:r>
            <a:r>
              <a:rPr lang="ja-JP" altLang="en-US" dirty="0" smtClean="0"/>
              <a:t>で描いた図面の縮尺は簡単に変更が可能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[</a:t>
            </a:r>
            <a:r>
              <a:rPr lang="ja-JP" altLang="en-US" dirty="0" smtClean="0"/>
              <a:t>縮尺・読取　設定</a:t>
            </a:r>
            <a:r>
              <a:rPr lang="en-US" altLang="ja-JP" dirty="0" smtClean="0"/>
              <a:t>]</a:t>
            </a:r>
            <a:r>
              <a:rPr lang="ja-JP" altLang="en-US" dirty="0" smtClean="0"/>
              <a:t>ダイアログボックスで行う</a:t>
            </a:r>
            <a:endParaRPr lang="en-US" altLang="ja-JP" dirty="0" smtClean="0"/>
          </a:p>
          <a:p>
            <a:r>
              <a:rPr kumimoji="1" lang="ja-JP" altLang="en-US" dirty="0" smtClean="0"/>
              <a:t>縮尺変更を行う場合、元の図面をコピーして使用</a:t>
            </a:r>
            <a:endParaRPr kumimoji="1" lang="en-US" altLang="ja-JP" dirty="0" smtClean="0"/>
          </a:p>
          <a:p>
            <a:r>
              <a:rPr lang="ja-JP" altLang="en-US" dirty="0"/>
              <a:t>図面作成時</a:t>
            </a:r>
            <a:r>
              <a:rPr lang="ja-JP" altLang="en-US" dirty="0" smtClean="0"/>
              <a:t>に縮尺の変更を極力行わない</a:t>
            </a:r>
            <a:endParaRPr lang="en-US" altLang="ja-JP" dirty="0" smtClean="0"/>
          </a:p>
          <a:p>
            <a:r>
              <a:rPr kumimoji="1" lang="ja-JP" altLang="en-US" dirty="0"/>
              <a:t>図面</a:t>
            </a:r>
            <a:r>
              <a:rPr kumimoji="1" lang="ja-JP" altLang="en-US" dirty="0" smtClean="0"/>
              <a:t>は「実寸」で描くのが基本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74948"/>
              </p:ext>
            </p:extLst>
          </p:nvPr>
        </p:nvGraphicFramePr>
        <p:xfrm>
          <a:off x="1223628" y="4221088"/>
          <a:ext cx="669674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0728"/>
                <a:gridCol w="526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推奨縮尺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縮尺比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倍尺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50:1,20:1,10:1,5:1,2:1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現尺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1:1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縮尺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1:2,1:5,1:10,1:20,1:50,1:100,1:200,1:500,1:1000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904372" y="5775732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JIS Z 8314:1998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653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画面倍率は図面の倍率とは違う</a:t>
            </a:r>
            <a:endParaRPr kumimoji="1" lang="ja-JP" altLang="en-US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4591"/>
            <a:ext cx="4038600" cy="3055318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04591"/>
            <a:ext cx="4038600" cy="3055318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2011/11/16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SsytemKOMACO Jw_cad </a:t>
            </a:r>
            <a:r>
              <a:rPr kumimoji="1" lang="ja-JP" altLang="en-US" smtClean="0"/>
              <a:t>操作の留意点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241-F709-48B6-99D0-16DC259B597E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5445224"/>
            <a:ext cx="2238375" cy="1905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45224"/>
            <a:ext cx="2314575" cy="1905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32000" y="6093296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画面倍率は図面の表示を変更するだけです。印刷時の寸法や大きさ変更しません。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31" y="1988840"/>
            <a:ext cx="2014538" cy="252031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067944" y="5445224"/>
            <a:ext cx="504056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8100392" y="5448368"/>
            <a:ext cx="504056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>
            <a:stCxn id="16" idx="0"/>
          </p:cNvCxnSpPr>
          <p:nvPr/>
        </p:nvCxnSpPr>
        <p:spPr>
          <a:xfrm flipV="1">
            <a:off x="4319972" y="3933056"/>
            <a:ext cx="252028" cy="151216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08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431</TotalTime>
  <Words>358</Words>
  <Application>Microsoft Office PowerPoint</Application>
  <PresentationFormat>画面に合わせる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クラリティ</vt:lpstr>
      <vt:lpstr>Jw_cad 3つの倍率</vt:lpstr>
      <vt:lpstr>製図（図面）倍率の不思議</vt:lpstr>
      <vt:lpstr>図寸（ずすん）と実寸（じっすん）</vt:lpstr>
      <vt:lpstr>実寸で作図した図面を縮小</vt:lpstr>
      <vt:lpstr>図寸で作図した図面を縮小</vt:lpstr>
      <vt:lpstr>寸法設定は図寸（mm）である</vt:lpstr>
      <vt:lpstr>文字サイズと縮小</vt:lpstr>
      <vt:lpstr>図面の縮尺時には、元図面のコピーを使う</vt:lpstr>
      <vt:lpstr>画面倍率は図面の倍率とは違う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Jw_cad 操作の留意点</dc:title>
  <dc:creator>SystemKOMACO(駒澤　勉)</dc:creator>
  <cp:lastModifiedBy>SystemKOMACO(駒澤　勉)</cp:lastModifiedBy>
  <cp:revision>20</cp:revision>
  <dcterms:created xsi:type="dcterms:W3CDTF">2011-11-14T01:39:58Z</dcterms:created>
  <dcterms:modified xsi:type="dcterms:W3CDTF">2011-11-28T08:28:21Z</dcterms:modified>
</cp:coreProperties>
</file>